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75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D8A-4840-4D6A-B056-EB28A102E73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6967-7579-444D-8591-B35B1EB70E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08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D8A-4840-4D6A-B056-EB28A102E73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6967-7579-444D-8591-B35B1EB70E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4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D8A-4840-4D6A-B056-EB28A102E73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6967-7579-444D-8591-B35B1EB70E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38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D8A-4840-4D6A-B056-EB28A102E73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6967-7579-444D-8591-B35B1EB70E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46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D8A-4840-4D6A-B056-EB28A102E73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6967-7579-444D-8591-B35B1EB70E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37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D8A-4840-4D6A-B056-EB28A102E73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6967-7579-444D-8591-B35B1EB70E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35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D8A-4840-4D6A-B056-EB28A102E73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6967-7579-444D-8591-B35B1EB70E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77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D8A-4840-4D6A-B056-EB28A102E73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6967-7579-444D-8591-B35B1EB70E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97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D8A-4840-4D6A-B056-EB28A102E73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6967-7579-444D-8591-B35B1EB70E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20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D8A-4840-4D6A-B056-EB28A102E73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6967-7579-444D-8591-B35B1EB70E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87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D8A-4840-4D6A-B056-EB28A102E73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6967-7579-444D-8591-B35B1EB70E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25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0D8A-4840-4D6A-B056-EB28A102E735}" type="datetimeFigureOut">
              <a:rPr lang="fr-FR" smtClean="0"/>
              <a:t>20/05/2021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C6967-7579-444D-8591-B35B1EB70E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14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l-2o1URhb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80" y="463639"/>
            <a:ext cx="10929816" cy="60935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9050" y="5874821"/>
            <a:ext cx="304961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https://youtu.be/Fl-2o1URhbE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1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36" y="399244"/>
            <a:ext cx="11072381" cy="612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941" y="365125"/>
            <a:ext cx="11134859" cy="1325563"/>
          </a:xfrm>
        </p:spPr>
        <p:txBody>
          <a:bodyPr/>
          <a:lstStyle/>
          <a:p>
            <a:r>
              <a:rPr lang="fr-FR" dirty="0"/>
              <a:t>Des particularités de la langue allemande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941" y="1825625"/>
            <a:ext cx="11706895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En allemand, il existe trois genre :</a:t>
            </a:r>
          </a:p>
          <a:p>
            <a:r>
              <a:rPr lang="fr-FR" dirty="0">
                <a:solidFill>
                  <a:srgbClr val="0070C0"/>
                </a:solidFill>
              </a:rPr>
              <a:t>le masculin  	→ der </a:t>
            </a:r>
            <a:r>
              <a:rPr lang="fr-FR" dirty="0" err="1">
                <a:solidFill>
                  <a:srgbClr val="0070C0"/>
                </a:solidFill>
              </a:rPr>
              <a:t>Garten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le féminin  		→ die </a:t>
            </a:r>
            <a:r>
              <a:rPr lang="fr-FR" dirty="0" err="1">
                <a:solidFill>
                  <a:srgbClr val="FF0000"/>
                </a:solidFill>
              </a:rPr>
              <a:t>Katze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00B050"/>
                </a:solidFill>
              </a:rPr>
              <a:t>le neutre 		→ </a:t>
            </a:r>
            <a:r>
              <a:rPr lang="fr-FR" dirty="0" err="1">
                <a:solidFill>
                  <a:srgbClr val="00B050"/>
                </a:solidFill>
              </a:rPr>
              <a:t>das</a:t>
            </a:r>
            <a:r>
              <a:rPr lang="fr-FR" dirty="0">
                <a:solidFill>
                  <a:srgbClr val="00B050"/>
                </a:solidFill>
              </a:rPr>
              <a:t> Krokodil</a:t>
            </a:r>
          </a:p>
          <a:p>
            <a:pPr marL="0" indent="0">
              <a:buNone/>
            </a:pPr>
            <a:endParaRPr lang="fr-FR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dirty="0"/>
              <a:t>L’allemand est la seule langue, où le noms communs prennent une majuscule.</a:t>
            </a:r>
          </a:p>
        </p:txBody>
      </p:sp>
    </p:spTree>
    <p:extLst>
      <p:ext uri="{BB962C8B-B14F-4D97-AF65-F5344CB8AC3E}">
        <p14:creationId xmlns:p14="http://schemas.microsoft.com/office/powerpoint/2010/main" val="30115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304459"/>
            <a:ext cx="11230377" cy="627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5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3" y="301790"/>
            <a:ext cx="11153104" cy="6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41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" y="330091"/>
            <a:ext cx="10380372" cy="58312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549" y="6161345"/>
            <a:ext cx="3112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https://youtu.be/Dtxf9XMcKo8</a:t>
            </a:r>
          </a:p>
        </p:txBody>
      </p:sp>
    </p:spTree>
    <p:extLst>
      <p:ext uri="{BB962C8B-B14F-4D97-AF65-F5344CB8AC3E}">
        <p14:creationId xmlns:p14="http://schemas.microsoft.com/office/powerpoint/2010/main" val="1135497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" y="372322"/>
            <a:ext cx="11135392" cy="61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27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326542"/>
            <a:ext cx="11075831" cy="61430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7146" y="5948898"/>
            <a:ext cx="3021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https://youtu.be/JA91jud3twc</a:t>
            </a:r>
          </a:p>
        </p:txBody>
      </p:sp>
    </p:spTree>
    <p:extLst>
      <p:ext uri="{BB962C8B-B14F-4D97-AF65-F5344CB8AC3E}">
        <p14:creationId xmlns:p14="http://schemas.microsoft.com/office/powerpoint/2010/main" val="367529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38" y="437882"/>
            <a:ext cx="10722715" cy="59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92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4" y="341456"/>
            <a:ext cx="10766737" cy="609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4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7" y="334364"/>
            <a:ext cx="10882648" cy="613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6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" y="349144"/>
            <a:ext cx="11023901" cy="615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2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79" y="360608"/>
            <a:ext cx="10866213" cy="61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1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3" y="321030"/>
            <a:ext cx="10895526" cy="60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0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437243"/>
            <a:ext cx="10573555" cy="61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0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7" y="306455"/>
            <a:ext cx="10908406" cy="62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4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" y="288967"/>
            <a:ext cx="11165984" cy="634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5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15" y="437882"/>
            <a:ext cx="10596467" cy="600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0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5155" y="365125"/>
            <a:ext cx="10838645" cy="1325563"/>
          </a:xfrm>
        </p:spPr>
        <p:txBody>
          <a:bodyPr>
            <a:normAutofit/>
          </a:bodyPr>
          <a:lstStyle/>
          <a:p>
            <a:r>
              <a:rPr lang="fr-FR" sz="4000" dirty="0"/>
              <a:t>Quel mot anglais correspond à quel mot allemand 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891" y="1549460"/>
            <a:ext cx="8680360" cy="4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444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79</Words>
  <Application>Microsoft Office PowerPoint</Application>
  <PresentationFormat>Grand écran</PresentationFormat>
  <Paragraphs>11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 mot anglais correspond à quel mot allemand ?</vt:lpstr>
      <vt:lpstr>Présentation PowerPoint</vt:lpstr>
      <vt:lpstr>Des particularités de la langue allemande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ulrike bennett</dc:creator>
  <cp:lastModifiedBy>iartus</cp:lastModifiedBy>
  <cp:revision>3</cp:revision>
  <dcterms:created xsi:type="dcterms:W3CDTF">2020-05-19T08:02:36Z</dcterms:created>
  <dcterms:modified xsi:type="dcterms:W3CDTF">2021-05-20T06:10:38Z</dcterms:modified>
</cp:coreProperties>
</file>